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AFCRstUHpkwVl4AdNxB2iOBYc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3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8530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184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8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6385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9203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3611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1935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1915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0095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1448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691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105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" y="762"/>
            <a:ext cx="12187124" cy="68564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66772" y="1000574"/>
            <a:ext cx="446999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 b="1" i="0" u="none" strike="noStrike" cap="none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 b="1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 b="1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DERECHO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 b="1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04" y="86937"/>
            <a:ext cx="12182789" cy="685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900" y="238575"/>
            <a:ext cx="3603625" cy="290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5966" y="152400"/>
            <a:ext cx="3603634" cy="293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9753" y="210135"/>
            <a:ext cx="3603633" cy="295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900" y="3335849"/>
            <a:ext cx="3603651" cy="301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60998" y="3319474"/>
            <a:ext cx="3462400" cy="288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35950" y="3237599"/>
            <a:ext cx="3603649" cy="2925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1019925" y="2767950"/>
            <a:ext cx="163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Palenque, Chiapas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4719779" y="2751575"/>
            <a:ext cx="2187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Champotón, Campeche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8435975" y="2681775"/>
            <a:ext cx="1973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Escárcega, Campeche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1019925" y="5935375"/>
            <a:ext cx="163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Palenque Chiapas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4861004" y="5817050"/>
            <a:ext cx="2187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Champotón, Campeche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8435954" y="5747250"/>
            <a:ext cx="2187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Tenabo, Campeche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 rot="-5400000">
            <a:off x="-2073450" y="2989813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Obras del Tren Maya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" y="762"/>
            <a:ext cx="12182791" cy="68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 descr="C:\Users\Usuario\Documents\Tren Maya\AMPLIACIÓN DE DEMANDA\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44750"/>
            <a:ext cx="4953000" cy="65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 descr="C:\Users\Usuario\Documents\Tren Maya\AMPLIACIÓN DE DEMANDA\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950" y="144750"/>
            <a:ext cx="5041769" cy="65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/>
          <p:nvPr/>
        </p:nvSpPr>
        <p:spPr>
          <a:xfrm>
            <a:off x="6552125" y="3287375"/>
            <a:ext cx="163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Umán, Yucatán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828575" y="3287375"/>
            <a:ext cx="163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s-MX" sz="1500" b="1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Kopomá, Yucatán</a:t>
            </a:r>
            <a:endParaRPr sz="1500" b="1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2913425" y="144738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Obras del Tren Maya</a:t>
            </a:r>
            <a:endParaRPr sz="2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3327700" y="6097638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Previo a las Obras del Tren Maya</a:t>
            </a:r>
            <a:endParaRPr sz="2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2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" y="0"/>
            <a:ext cx="12187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0" y="2967090"/>
            <a:ext cx="4469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cemda.org.mx</a:t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7811208" y="1594598"/>
            <a:ext cx="37443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0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Mexicano Derecho Ambiental - CEMDA</a:t>
            </a:r>
            <a:endParaRPr/>
          </a:p>
        </p:txBody>
      </p:sp>
      <p:pic>
        <p:nvPicPr>
          <p:cNvPr id="203" name="Google Shape;203;p1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3812" y="1107304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 descr="Logotipo, 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73812" y="2410105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73812" y="3568870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 descr="Logotipo, Icon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74408" y="4603465"/>
            <a:ext cx="417909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/>
        </p:nvSpPr>
        <p:spPr>
          <a:xfrm>
            <a:off x="7811208" y="2891845"/>
            <a:ext cx="37443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0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@CEMDA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7811208" y="3995651"/>
            <a:ext cx="37443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0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@cemda.ac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7811208" y="5153383"/>
            <a:ext cx="37443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Mexicano 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Derecho Ambiental</a:t>
            </a:r>
            <a:endParaRPr sz="1800" i="0">
              <a:solidFill>
                <a:srgbClr val="253E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33"/>
            <a:ext cx="12182791" cy="685266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9395793" y="1034534"/>
            <a:ext cx="38008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 b="1">
                <a:solidFill>
                  <a:srgbClr val="253E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TÍTULO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33699" y="615103"/>
            <a:ext cx="3945118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 actual de los juicios interpuestos en contra del proyecto denominado </a:t>
            </a:r>
            <a:r>
              <a:rPr lang="es-MX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“Tren Maya”</a:t>
            </a:r>
            <a:endParaRPr sz="5400">
              <a:solidFill>
                <a:srgbClr val="0486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" y="762"/>
            <a:ext cx="12189561" cy="6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3859168" y="762099"/>
            <a:ext cx="44699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Introducción:</a:t>
            </a:r>
            <a:endParaRPr sz="4500" b="1">
              <a:solidFill>
                <a:srgbClr val="253E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112462" y="1856274"/>
            <a:ext cx="469375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Centro Mexicano de Derecho Ambiental, A.C. (CEMDA) acompaña a diversas comunidades indígenas, rurales y equiparables del estado de Campeche, en su intención de presentar amparos en contra del proyecto denominado “Tren Maya”, debido a las diversas irregularidades que se han presentado.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" y="762"/>
            <a:ext cx="12182791" cy="6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218052" y="477733"/>
            <a:ext cx="8270854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fecha, hemos interpuesto tres amparos: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Amparo ambiental. 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Interpuesto por la omisión de la autoridad de respetar y garantizar los derechos humanos ambientales de las personas al diseñar, autorizar, ejecutar, construir y operar el proyecto.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Amparo por violaciones al proceso de </a:t>
            </a:r>
            <a:r>
              <a:rPr lang="es-MX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consentimiento indígena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Interpuesto por la omisión de las autoridades de obtener el consentimiento previo, libre e informado, y culturalmente adecuado.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Amparo por </a:t>
            </a:r>
            <a:r>
              <a:rPr lang="es-MX" sz="2400" b="1" dirty="0">
                <a:solidFill>
                  <a:srgbClr val="06080A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s-MX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consulta ambiental.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Interpuesto por la omisión de poner a disposición toda la información del proyecto dentro del proceso de evaluación de impacto ambiental.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" y="762"/>
            <a:ext cx="12182791" cy="6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1068947" y="1378040"/>
            <a:ext cx="8113690" cy="413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 Constitución establece que la administración de justicia debe ser </a:t>
            </a:r>
            <a:r>
              <a:rPr lang="es-MX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pronta, completa e imparcial</a:t>
            </a: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Ley de Amparo establece que las demandas deben de admitirse en el plazo de 24 horas y la audiencia constitucional debe celebrarse dentro de los 30 días siguientes.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pesar de lo que señala la ley, en los juicios de amparo presentados en contra del proyecto denominado “Tren Maya”, no se han cumplido dichas prerrogativas y los tiempos han sido excesivos, violentando con ello el acceso a la justicia ambiental.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6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Cemda_linea-de-tiempo2-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" y="0"/>
            <a:ext cx="120931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" y="762"/>
            <a:ext cx="12182791" cy="68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1713" y="152400"/>
            <a:ext cx="9268568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 rot="-5400000">
            <a:off x="-1904400" y="3121188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SUSPENSIONES JUDICIALES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" y="762"/>
            <a:ext cx="12182791" cy="68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1688" y="152400"/>
            <a:ext cx="9268613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 rot="-5400000">
            <a:off x="-1904400" y="3121188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Cambios de Uso de Suelo Forestal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" y="762"/>
            <a:ext cx="12182791" cy="68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1688" y="304800"/>
            <a:ext cx="9268613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 rot="-5400000">
            <a:off x="-1904400" y="3121188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Comparativa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1592350" y="1898738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latin typeface="Calibri"/>
                <a:ea typeface="Calibri"/>
                <a:cs typeface="Calibri"/>
                <a:sym typeface="Calibri"/>
              </a:rPr>
              <a:t>Con obras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1592350" y="4129838"/>
            <a:ext cx="527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Previo a las obras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338</Words>
  <Application>Microsoft Office PowerPoint</Application>
  <PresentationFormat>Personalizado</PresentationFormat>
  <Paragraphs>38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Josue Arroniz de la Vega</dc:creator>
  <cp:lastModifiedBy>Ricardo Ruiz</cp:lastModifiedBy>
  <cp:revision>3</cp:revision>
  <dcterms:created xsi:type="dcterms:W3CDTF">2021-05-27T14:28:10Z</dcterms:created>
  <dcterms:modified xsi:type="dcterms:W3CDTF">2021-10-20T16:50:49Z</dcterms:modified>
</cp:coreProperties>
</file>